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7" r:id="rId5"/>
    <p:sldId id="264" r:id="rId6"/>
    <p:sldId id="261" r:id="rId7"/>
    <p:sldId id="269" r:id="rId8"/>
    <p:sldId id="265" r:id="rId9"/>
    <p:sldId id="266" r:id="rId10"/>
    <p:sldId id="268" r:id="rId11"/>
    <p:sldId id="270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62"/>
            <p14:sldId id="263"/>
            <p14:sldId id="267"/>
            <p14:sldId id="264"/>
            <p14:sldId id="261"/>
            <p14:sldId id="269"/>
            <p14:sldId id="265"/>
            <p14:sldId id="266"/>
            <p14:sldId id="268"/>
            <p14:sldId id="270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it.do/przygodyfejs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krasnoludk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kademia.nask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it.do/plikifold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it.do/fundacjaoran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yfrowobezpieczni.p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eciaki.p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rinternet.p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it.do/owcewsiec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kacja.fdds.p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85667" y="2705666"/>
            <a:ext cx="9420665" cy="144666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Moduł VII. </a:t>
            </a:r>
            <a:br>
              <a:rPr lang="pl-PL" b="1" dirty="0"/>
            </a:br>
            <a:r>
              <a:rPr lang="pl-PL" b="1" dirty="0"/>
              <a:t>Przegląd zasobów internetowych dot. cyfrowego bezpieczeństwa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8FA7792-54AD-4101-8F8F-1B6CDE1DDCA9}"/>
              </a:ext>
            </a:extLst>
          </p:cNvPr>
          <p:cNvSpPr txBox="1">
            <a:spLocks/>
          </p:cNvSpPr>
          <p:nvPr/>
        </p:nvSpPr>
        <p:spPr>
          <a:xfrm>
            <a:off x="1596683" y="3533316"/>
            <a:ext cx="9420665" cy="14466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/>
              <a:t>I </a:t>
            </a:r>
            <a:r>
              <a:rPr lang="pl-PL" sz="3200" dirty="0"/>
              <a:t>etap edukacyjny</a:t>
            </a:r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2269868-D160-4B8E-8E6A-644BEEE1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934A4CD-3EB1-40F7-8058-87FFFB5A9C22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err="1"/>
              <a:t>Necio</a:t>
            </a:r>
            <a:endParaRPr lang="pl-PL" sz="24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17C696-C96C-4D2B-87D7-614CE6F08BA9}"/>
              </a:ext>
            </a:extLst>
          </p:cNvPr>
          <p:cNvSpPr/>
          <p:nvPr/>
        </p:nvSpPr>
        <p:spPr>
          <a:xfrm>
            <a:off x="426031" y="4722183"/>
            <a:ext cx="373800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http://bit.do/przygodyfejsa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DAE0175-D344-499F-BCFA-916543855A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82181"/>
            <a:ext cx="7171439" cy="391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862954F-CC3D-4F98-BFB1-123F985BD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3" y="3090843"/>
            <a:ext cx="1448002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AACEA137-A6B3-4A87-B4BE-9EE7824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A7F8A2-856D-4E4A-94BB-261B5FC1A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2181" y="1374338"/>
            <a:ext cx="7147858" cy="405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185F070-B676-4017-87C2-4E059DDF6706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Krasnoludki 2.0</a:t>
            </a:r>
            <a:endParaRPr lang="pl-PL" sz="24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C8B9928-1F3E-49A7-9EC3-86AAE2CE5D7E}"/>
              </a:ext>
            </a:extLst>
          </p:cNvPr>
          <p:cNvSpPr/>
          <p:nvPr/>
        </p:nvSpPr>
        <p:spPr>
          <a:xfrm>
            <a:off x="426031" y="4722183"/>
            <a:ext cx="373800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http://bit.do/krasnoludki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DFF816-CE2B-4317-A24F-603FF0C18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3" y="3052738"/>
            <a:ext cx="145752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CFB4723-9AA1-4080-83BB-749606EEFA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2181" y="1427901"/>
            <a:ext cx="7147858" cy="3871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B45C7EA-67BF-4F68-88E3-2D4334089270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Akademia NASK</a:t>
            </a:r>
            <a:endParaRPr lang="pl-PL" sz="2400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0CBE052-0272-4394-B003-69269172B3CD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https://akademia.nask.pl/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6F15213-1B74-4B5F-9E68-DE6EBDB7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78" y="3038663"/>
            <a:ext cx="1476581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3A7F68D-10B2-473F-B892-C8BD00DED4F8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Plik i Folder</a:t>
            </a:r>
            <a:endParaRPr lang="pl-PL" sz="24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CB2427E-5B65-43FB-AA09-3D07A3E244F0}"/>
              </a:ext>
            </a:extLst>
          </p:cNvPr>
          <p:cNvSpPr/>
          <p:nvPr/>
        </p:nvSpPr>
        <p:spPr>
          <a:xfrm>
            <a:off x="426031" y="4722183"/>
            <a:ext cx="373800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http://bit.do/plikifolder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6F2D76F-AD68-4FE0-AF60-DB05BD1A5C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86" y="1438275"/>
            <a:ext cx="7285153" cy="3745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D32DCCF-F261-4BFA-9CDA-5B1C5A39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67" y="3057716"/>
            <a:ext cx="1448002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B0B24DE-81A7-498E-B1C1-B16BAFB8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C507AC-0778-4063-AEC3-455D5171CD3A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Fundacja </a:t>
            </a:r>
            <a:r>
              <a:rPr lang="pl-PL" sz="2400" b="1" u="sng" dirty="0" err="1"/>
              <a:t>Ornage</a:t>
            </a:r>
            <a:endParaRPr lang="pl-PL" sz="24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4BE95D1-67A1-4F52-97B6-BDB6854E9E06}"/>
              </a:ext>
            </a:extLst>
          </p:cNvPr>
          <p:cNvSpPr/>
          <p:nvPr/>
        </p:nvSpPr>
        <p:spPr>
          <a:xfrm>
            <a:off x="426031" y="4722183"/>
            <a:ext cx="373800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http://bit.do/fundacjaorange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DDFB8B-EF01-4933-9010-E492B543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3" y="3038663"/>
            <a:ext cx="1495634" cy="150516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370F7B5-A547-4ACA-A02A-7582D36F2D2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24886" y="1463333"/>
            <a:ext cx="7285153" cy="3710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54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440A3D2-390A-4CD8-A15A-B1BE8FD38B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92" y="1427901"/>
            <a:ext cx="7124544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E6B411B-7534-4011-8632-3601521CD35A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Cyfrowobezpieczni.pl</a:t>
            </a:r>
            <a:endParaRPr lang="pl-PL" sz="24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F037F1E-27F0-42DC-906E-A8659FCFED59}"/>
              </a:ext>
            </a:extLst>
          </p:cNvPr>
          <p:cNvSpPr/>
          <p:nvPr/>
        </p:nvSpPr>
        <p:spPr>
          <a:xfrm>
            <a:off x="426031" y="4722183"/>
            <a:ext cx="3612569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hlinkClick r:id="rId3"/>
              </a:rPr>
              <a:t>https://cyfrowobezpieczni.pl</a:t>
            </a:r>
            <a:endParaRPr lang="pl-PL" sz="20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u="sng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C9C284-EBEC-4EC3-B139-4AD7730E4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1" y="3038663"/>
            <a:ext cx="1495634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565DB5-6859-4CDE-9DC8-CF3FBD07C1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27901"/>
            <a:ext cx="7171436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529D795-63DA-4A76-AE65-9B66F8D8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8" y="3038663"/>
            <a:ext cx="1486107" cy="148610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3A43BCF-3047-4EE8-BB51-BE1AAAC91C11}"/>
              </a:ext>
            </a:extLst>
          </p:cNvPr>
          <p:cNvSpPr/>
          <p:nvPr/>
        </p:nvSpPr>
        <p:spPr>
          <a:xfrm>
            <a:off x="426031" y="4722183"/>
            <a:ext cx="3612569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hlinkClick r:id="rId4"/>
              </a:rPr>
              <a:t>https://sieciaki.pl/</a:t>
            </a:r>
            <a:endParaRPr lang="pl-PL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B39FE76-F389-400F-BEAB-3CDCD7038886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Sieciaki.pl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98470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D9F3E3C-9EB9-4B63-9467-788F485E75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1" y="1427902"/>
            <a:ext cx="7171436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8E0F42E-1AF0-4002-A9B8-07B107A347AF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hlinkClick r:id="rId3"/>
              </a:rPr>
              <a:t>https://www.saferinternet.pl/</a:t>
            </a:r>
            <a:endParaRPr lang="pl-PL" sz="2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87A20F4-D3E4-4F84-B848-536B4BC2FA7F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err="1"/>
              <a:t>Saferinternet</a:t>
            </a:r>
            <a:endParaRPr lang="pl-PL" sz="24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0A472F8-DF89-422E-9AB1-D0F5DAE68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98" y="3038663"/>
            <a:ext cx="1448002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D401900-977A-49EF-9104-2A8CAE744DF1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hlinkClick r:id="rId2"/>
              </a:rPr>
              <a:t>http://bit.do/owcewsieci</a:t>
            </a:r>
            <a:endParaRPr lang="pl-PL" sz="2000" b="1" u="sng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A81B618-F616-457B-9C9A-B3ECE10EA99E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Owce w sieci</a:t>
            </a:r>
            <a:endParaRPr lang="pl-PL" sz="2400" b="1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9C268DF-EB74-4FBF-A273-E119907872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27900"/>
            <a:ext cx="7171437" cy="3998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86DC66D-1164-4E3D-B286-F84DA1F08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56" y="3038663"/>
            <a:ext cx="1505160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2D3D09C-B5B6-4760-879B-6715A4391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2180" y="1374339"/>
            <a:ext cx="7147858" cy="405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355EA15-CE2D-4509-9395-965D5709831F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</a:t>
            </a:r>
            <a:r>
              <a:rPr lang="pl-PL" sz="2000" b="1" u="sng" dirty="0">
                <a:hlinkClick r:id="rId3"/>
              </a:rPr>
              <a:t>ttps://www.edukacja.fdds.pl</a:t>
            </a:r>
            <a:endParaRPr lang="pl-PL" sz="2000" b="1" u="sng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7482632-F386-4F98-9625-69C1DC21EDF2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Fundacja DDS</a:t>
            </a:r>
            <a:endParaRPr lang="pl-PL" sz="2400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F998A44-335A-423A-9719-7AD37C540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98" y="3038663"/>
            <a:ext cx="1476581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1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139</Words>
  <Application>Microsoft Office PowerPoint</Application>
  <PresentationFormat>Panoramiczny</PresentationFormat>
  <Paragraphs>22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Moduł VII.  Przegląd zasobów internetowych dot. cyfrowego bezpieczeństwa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 Jesień</cp:lastModifiedBy>
  <cp:revision>62</cp:revision>
  <dcterms:created xsi:type="dcterms:W3CDTF">2018-12-02T13:14:09Z</dcterms:created>
  <dcterms:modified xsi:type="dcterms:W3CDTF">2019-01-17T22:53:34Z</dcterms:modified>
</cp:coreProperties>
</file>